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4"/>
  </p:handoutMasterIdLst>
  <p:sldIdLst>
    <p:sldId id="256" r:id="rId2"/>
    <p:sldId id="265" r:id="rId3"/>
    <p:sldId id="267" r:id="rId4"/>
    <p:sldId id="268" r:id="rId5"/>
    <p:sldId id="260" r:id="rId6"/>
    <p:sldId id="258" r:id="rId7"/>
    <p:sldId id="271" r:id="rId8"/>
    <p:sldId id="269" r:id="rId9"/>
    <p:sldId id="270" r:id="rId10"/>
    <p:sldId id="261" r:id="rId11"/>
    <p:sldId id="263" r:id="rId12"/>
    <p:sldId id="266" r:id="rId13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51A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5913FC-5C2F-4923-A2CB-5F0D9B452FFD}" v="224" dt="2019-04-01T22:10:12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16" autoAdjust="0"/>
    <p:restoredTop sz="94103" autoAdjust="0"/>
  </p:normalViewPr>
  <p:slideViewPr>
    <p:cSldViewPr snapToGrid="0">
      <p:cViewPr varScale="1">
        <p:scale>
          <a:sx n="108" d="100"/>
          <a:sy n="108" d="100"/>
        </p:scale>
        <p:origin x="70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4366E6-5DF0-4C84-AFAD-100B5FB3703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210A7DA-BB28-48E3-BCA7-D5073748FB29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עירוני חשמלי בטכנולוגיית קבלי על </a:t>
          </a:r>
        </a:p>
      </dgm:t>
    </dgm:pt>
    <dgm:pt modelId="{4D98350A-8B97-4E90-BCC6-18EE9E9EAF8A}" type="parTrans" cxnId="{E156F71C-CA38-499F-99F9-816E90BC6ED7}">
      <dgm:prSet/>
      <dgm:spPr/>
      <dgm:t>
        <a:bodyPr/>
        <a:lstStyle/>
        <a:p>
          <a:pPr rtl="1"/>
          <a:endParaRPr lang="he-IL"/>
        </a:p>
      </dgm:t>
    </dgm:pt>
    <dgm:pt modelId="{2BE9B07A-21BB-4BA6-8124-A4EC627AF58A}" type="sibTrans" cxnId="{E156F71C-CA38-499F-99F9-816E90BC6ED7}">
      <dgm:prSet/>
      <dgm:spPr/>
      <dgm:t>
        <a:bodyPr/>
        <a:lstStyle/>
        <a:p>
          <a:pPr rtl="1"/>
          <a:endParaRPr lang="he-IL"/>
        </a:p>
      </dgm:t>
    </dgm:pt>
    <dgm:pt modelId="{10E64F7C-209C-4339-BC31-B18ED706040B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עירוני חשמלי עם טכנולוגית סוללה</a:t>
          </a:r>
        </a:p>
      </dgm:t>
    </dgm:pt>
    <dgm:pt modelId="{42C69E14-6ED4-49A0-9C81-C60F77261557}" type="parTrans" cxnId="{CCD89910-7F3E-4E28-8256-206EAFA138D2}">
      <dgm:prSet/>
      <dgm:spPr/>
      <dgm:t>
        <a:bodyPr/>
        <a:lstStyle/>
        <a:p>
          <a:pPr rtl="1"/>
          <a:endParaRPr lang="he-IL"/>
        </a:p>
      </dgm:t>
    </dgm:pt>
    <dgm:pt modelId="{8C7C53DA-2FE8-454A-AA3F-6B50CB1A93E8}" type="sibTrans" cxnId="{CCD89910-7F3E-4E28-8256-206EAFA138D2}">
      <dgm:prSet/>
      <dgm:spPr/>
      <dgm:t>
        <a:bodyPr/>
        <a:lstStyle/>
        <a:p>
          <a:pPr rtl="1"/>
          <a:endParaRPr lang="he-IL"/>
        </a:p>
      </dgm:t>
    </dgm:pt>
    <dgm:pt modelId="{375F8B3E-EA72-4EE9-8802-2CFDF769C61D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עירוני </a:t>
          </a:r>
          <a:r>
            <a:rPr lang="en-US" dirty="0"/>
            <a:t>LE</a:t>
          </a:r>
          <a:r>
            <a:rPr lang="he-IL" dirty="0"/>
            <a:t> + </a:t>
          </a:r>
          <a:r>
            <a:rPr lang="en-US" dirty="0"/>
            <a:t>LF</a:t>
          </a:r>
          <a:endParaRPr lang="he-IL" dirty="0"/>
        </a:p>
      </dgm:t>
    </dgm:pt>
    <dgm:pt modelId="{BDE277C4-ADB9-4A00-8CFF-6CCCF48A4118}" type="parTrans" cxnId="{FF5B1503-06E5-46BD-B865-1C6F5256A7F2}">
      <dgm:prSet/>
      <dgm:spPr/>
      <dgm:t>
        <a:bodyPr/>
        <a:lstStyle/>
        <a:p>
          <a:pPr rtl="1"/>
          <a:endParaRPr lang="he-IL"/>
        </a:p>
      </dgm:t>
    </dgm:pt>
    <dgm:pt modelId="{42FC1804-2B1D-4652-A9A2-97F98A219238}" type="sibTrans" cxnId="{FF5B1503-06E5-46BD-B865-1C6F5256A7F2}">
      <dgm:prSet/>
      <dgm:spPr/>
      <dgm:t>
        <a:bodyPr/>
        <a:lstStyle/>
        <a:p>
          <a:pPr rtl="1"/>
          <a:endParaRPr lang="he-IL"/>
        </a:p>
      </dgm:t>
    </dgm:pt>
    <dgm:pt modelId="{4E329DC2-55DB-42F2-A5FB-7DFA842C5F02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בינעירוני</a:t>
          </a:r>
        </a:p>
      </dgm:t>
    </dgm:pt>
    <dgm:pt modelId="{9A68D9EA-DB84-4479-BF52-2191A8F77530}" type="parTrans" cxnId="{21DE9910-5453-4330-BD98-73B419DABA3D}">
      <dgm:prSet/>
      <dgm:spPr/>
      <dgm:t>
        <a:bodyPr/>
        <a:lstStyle/>
        <a:p>
          <a:pPr rtl="1"/>
          <a:endParaRPr lang="he-IL"/>
        </a:p>
      </dgm:t>
    </dgm:pt>
    <dgm:pt modelId="{416417D9-BCEE-426F-90D4-E56210BDCC30}" type="sibTrans" cxnId="{21DE9910-5453-4330-BD98-73B419DABA3D}">
      <dgm:prSet/>
      <dgm:spPr/>
      <dgm:t>
        <a:bodyPr/>
        <a:lstStyle/>
        <a:p>
          <a:pPr rtl="1"/>
          <a:endParaRPr lang="he-IL"/>
        </a:p>
      </dgm:t>
    </dgm:pt>
    <dgm:pt modelId="{0DC03C45-911E-46E6-90D6-F8A7E10250D3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תיירותי</a:t>
          </a:r>
        </a:p>
      </dgm:t>
    </dgm:pt>
    <dgm:pt modelId="{A079357B-09F5-404D-9B15-1C95C934E95A}" type="parTrans" cxnId="{7C5B2AC5-5A1D-43A2-A5A2-DB09FECA477E}">
      <dgm:prSet/>
      <dgm:spPr/>
      <dgm:t>
        <a:bodyPr/>
        <a:lstStyle/>
        <a:p>
          <a:pPr rtl="1"/>
          <a:endParaRPr lang="he-IL"/>
        </a:p>
      </dgm:t>
    </dgm:pt>
    <dgm:pt modelId="{F1C38EC3-B823-42C9-AE28-392E100F1D53}" type="sibTrans" cxnId="{7C5B2AC5-5A1D-43A2-A5A2-DB09FECA477E}">
      <dgm:prSet/>
      <dgm:spPr/>
      <dgm:t>
        <a:bodyPr/>
        <a:lstStyle/>
        <a:p>
          <a:pPr rtl="1"/>
          <a:endParaRPr lang="he-IL"/>
        </a:p>
      </dgm:t>
    </dgm:pt>
    <dgm:pt modelId="{DB068A90-75D5-43F8-82F5-EC671F767625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 err="1"/>
            <a:t>מידיבוס</a:t>
          </a:r>
          <a:endParaRPr lang="he-IL" dirty="0"/>
        </a:p>
      </dgm:t>
    </dgm:pt>
    <dgm:pt modelId="{D55EEF2D-3EF1-4D5B-82F9-7FB9831FC70B}" type="parTrans" cxnId="{7F71E649-E191-4DB5-B509-1AE42DAF2AF1}">
      <dgm:prSet/>
      <dgm:spPr/>
      <dgm:t>
        <a:bodyPr/>
        <a:lstStyle/>
        <a:p>
          <a:pPr rtl="1"/>
          <a:endParaRPr lang="he-IL"/>
        </a:p>
      </dgm:t>
    </dgm:pt>
    <dgm:pt modelId="{FEC1B3FB-DBF9-440A-84C2-E30CDB4DE4C2}" type="sibTrans" cxnId="{7F71E649-E191-4DB5-B509-1AE42DAF2AF1}">
      <dgm:prSet/>
      <dgm:spPr/>
      <dgm:t>
        <a:bodyPr/>
        <a:lstStyle/>
        <a:p>
          <a:pPr rtl="1"/>
          <a:endParaRPr lang="he-IL"/>
        </a:p>
      </dgm:t>
    </dgm:pt>
    <dgm:pt modelId="{3E08071C-D51D-4659-B4E0-55F689F37527}" type="pres">
      <dgm:prSet presAssocID="{9B4366E6-5DF0-4C84-AFAD-100B5FB37039}" presName="diagram" presStyleCnt="0">
        <dgm:presLayoutVars>
          <dgm:dir/>
          <dgm:resizeHandles val="exact"/>
        </dgm:presLayoutVars>
      </dgm:prSet>
      <dgm:spPr/>
    </dgm:pt>
    <dgm:pt modelId="{C55B2D12-29B3-4351-BB21-01F01913D75D}" type="pres">
      <dgm:prSet presAssocID="{1210A7DA-BB28-48E3-BCA7-D5073748FB29}" presName="node" presStyleLbl="node1" presStyleIdx="0" presStyleCnt="6">
        <dgm:presLayoutVars>
          <dgm:bulletEnabled val="1"/>
        </dgm:presLayoutVars>
      </dgm:prSet>
      <dgm:spPr/>
    </dgm:pt>
    <dgm:pt modelId="{970319BA-2B8B-40F5-9E80-DCEC5B87A9E5}" type="pres">
      <dgm:prSet presAssocID="{2BE9B07A-21BB-4BA6-8124-A4EC627AF58A}" presName="sibTrans" presStyleCnt="0"/>
      <dgm:spPr/>
    </dgm:pt>
    <dgm:pt modelId="{9E9BC23E-FECA-493A-BADC-B2B14C8FBDE2}" type="pres">
      <dgm:prSet presAssocID="{10E64F7C-209C-4339-BC31-B18ED706040B}" presName="node" presStyleLbl="node1" presStyleIdx="1" presStyleCnt="6">
        <dgm:presLayoutVars>
          <dgm:bulletEnabled val="1"/>
        </dgm:presLayoutVars>
      </dgm:prSet>
      <dgm:spPr/>
    </dgm:pt>
    <dgm:pt modelId="{480F8535-125D-4842-ABFA-8F3E925AA223}" type="pres">
      <dgm:prSet presAssocID="{8C7C53DA-2FE8-454A-AA3F-6B50CB1A93E8}" presName="sibTrans" presStyleCnt="0"/>
      <dgm:spPr/>
    </dgm:pt>
    <dgm:pt modelId="{5019ABD3-65DB-42AA-A4C9-EE85FCD919A9}" type="pres">
      <dgm:prSet presAssocID="{375F8B3E-EA72-4EE9-8802-2CFDF769C61D}" presName="node" presStyleLbl="node1" presStyleIdx="2" presStyleCnt="6">
        <dgm:presLayoutVars>
          <dgm:bulletEnabled val="1"/>
        </dgm:presLayoutVars>
      </dgm:prSet>
      <dgm:spPr/>
    </dgm:pt>
    <dgm:pt modelId="{3D26A660-EE79-425F-B6FA-6FEAED4B7851}" type="pres">
      <dgm:prSet presAssocID="{42FC1804-2B1D-4652-A9A2-97F98A219238}" presName="sibTrans" presStyleCnt="0"/>
      <dgm:spPr/>
    </dgm:pt>
    <dgm:pt modelId="{A6F1D728-A0F3-4635-AB46-8EF5CFF9F845}" type="pres">
      <dgm:prSet presAssocID="{4E329DC2-55DB-42F2-A5FB-7DFA842C5F02}" presName="node" presStyleLbl="node1" presStyleIdx="3" presStyleCnt="6">
        <dgm:presLayoutVars>
          <dgm:bulletEnabled val="1"/>
        </dgm:presLayoutVars>
      </dgm:prSet>
      <dgm:spPr/>
    </dgm:pt>
    <dgm:pt modelId="{DDE55A18-90E0-40A1-8948-E428F6EDD84A}" type="pres">
      <dgm:prSet presAssocID="{416417D9-BCEE-426F-90D4-E56210BDCC30}" presName="sibTrans" presStyleCnt="0"/>
      <dgm:spPr/>
    </dgm:pt>
    <dgm:pt modelId="{BA98E93C-B868-486E-9B6B-D9BA7E479930}" type="pres">
      <dgm:prSet presAssocID="{0DC03C45-911E-46E6-90D6-F8A7E10250D3}" presName="node" presStyleLbl="node1" presStyleIdx="4" presStyleCnt="6">
        <dgm:presLayoutVars>
          <dgm:bulletEnabled val="1"/>
        </dgm:presLayoutVars>
      </dgm:prSet>
      <dgm:spPr/>
    </dgm:pt>
    <dgm:pt modelId="{EA5E8217-1BED-4FCF-83CE-8B28DDD7C581}" type="pres">
      <dgm:prSet presAssocID="{F1C38EC3-B823-42C9-AE28-392E100F1D53}" presName="sibTrans" presStyleCnt="0"/>
      <dgm:spPr/>
    </dgm:pt>
    <dgm:pt modelId="{6CAC695F-7890-42C9-843B-BFB2BC1E28BF}" type="pres">
      <dgm:prSet presAssocID="{DB068A90-75D5-43F8-82F5-EC671F767625}" presName="node" presStyleLbl="node1" presStyleIdx="5" presStyleCnt="6">
        <dgm:presLayoutVars>
          <dgm:bulletEnabled val="1"/>
        </dgm:presLayoutVars>
      </dgm:prSet>
      <dgm:spPr/>
    </dgm:pt>
  </dgm:ptLst>
  <dgm:cxnLst>
    <dgm:cxn modelId="{FF5B1503-06E5-46BD-B865-1C6F5256A7F2}" srcId="{9B4366E6-5DF0-4C84-AFAD-100B5FB37039}" destId="{375F8B3E-EA72-4EE9-8802-2CFDF769C61D}" srcOrd="2" destOrd="0" parTransId="{BDE277C4-ADB9-4A00-8CFF-6CCCF48A4118}" sibTransId="{42FC1804-2B1D-4652-A9A2-97F98A219238}"/>
    <dgm:cxn modelId="{CCD89910-7F3E-4E28-8256-206EAFA138D2}" srcId="{9B4366E6-5DF0-4C84-AFAD-100B5FB37039}" destId="{10E64F7C-209C-4339-BC31-B18ED706040B}" srcOrd="1" destOrd="0" parTransId="{42C69E14-6ED4-49A0-9C81-C60F77261557}" sibTransId="{8C7C53DA-2FE8-454A-AA3F-6B50CB1A93E8}"/>
    <dgm:cxn modelId="{21DE9910-5453-4330-BD98-73B419DABA3D}" srcId="{9B4366E6-5DF0-4C84-AFAD-100B5FB37039}" destId="{4E329DC2-55DB-42F2-A5FB-7DFA842C5F02}" srcOrd="3" destOrd="0" parTransId="{9A68D9EA-DB84-4479-BF52-2191A8F77530}" sibTransId="{416417D9-BCEE-426F-90D4-E56210BDCC30}"/>
    <dgm:cxn modelId="{E156F71C-CA38-499F-99F9-816E90BC6ED7}" srcId="{9B4366E6-5DF0-4C84-AFAD-100B5FB37039}" destId="{1210A7DA-BB28-48E3-BCA7-D5073748FB29}" srcOrd="0" destOrd="0" parTransId="{4D98350A-8B97-4E90-BCC6-18EE9E9EAF8A}" sibTransId="{2BE9B07A-21BB-4BA6-8124-A4EC627AF58A}"/>
    <dgm:cxn modelId="{7F71E649-E191-4DB5-B509-1AE42DAF2AF1}" srcId="{9B4366E6-5DF0-4C84-AFAD-100B5FB37039}" destId="{DB068A90-75D5-43F8-82F5-EC671F767625}" srcOrd="5" destOrd="0" parTransId="{D55EEF2D-3EF1-4D5B-82F9-7FB9831FC70B}" sibTransId="{FEC1B3FB-DBF9-440A-84C2-E30CDB4DE4C2}"/>
    <dgm:cxn modelId="{631EC96D-711C-41FA-B515-D4EBF9C47390}" type="presOf" srcId="{375F8B3E-EA72-4EE9-8802-2CFDF769C61D}" destId="{5019ABD3-65DB-42AA-A4C9-EE85FCD919A9}" srcOrd="0" destOrd="0" presId="urn:microsoft.com/office/officeart/2005/8/layout/default"/>
    <dgm:cxn modelId="{18C58052-E2A4-4018-BD71-FABD5D8D51FC}" type="presOf" srcId="{10E64F7C-209C-4339-BC31-B18ED706040B}" destId="{9E9BC23E-FECA-493A-BADC-B2B14C8FBDE2}" srcOrd="0" destOrd="0" presId="urn:microsoft.com/office/officeart/2005/8/layout/default"/>
    <dgm:cxn modelId="{1F174459-5E21-466A-9F82-4511D0D33502}" type="presOf" srcId="{0DC03C45-911E-46E6-90D6-F8A7E10250D3}" destId="{BA98E93C-B868-486E-9B6B-D9BA7E479930}" srcOrd="0" destOrd="0" presId="urn:microsoft.com/office/officeart/2005/8/layout/default"/>
    <dgm:cxn modelId="{AE699289-4878-45F6-BA20-F25DB733CC39}" type="presOf" srcId="{9B4366E6-5DF0-4C84-AFAD-100B5FB37039}" destId="{3E08071C-D51D-4659-B4E0-55F689F37527}" srcOrd="0" destOrd="0" presId="urn:microsoft.com/office/officeart/2005/8/layout/default"/>
    <dgm:cxn modelId="{B42751C2-5111-4F8A-B4F3-D124771EF180}" type="presOf" srcId="{DB068A90-75D5-43F8-82F5-EC671F767625}" destId="{6CAC695F-7890-42C9-843B-BFB2BC1E28BF}" srcOrd="0" destOrd="0" presId="urn:microsoft.com/office/officeart/2005/8/layout/default"/>
    <dgm:cxn modelId="{7C5B2AC5-5A1D-43A2-A5A2-DB09FECA477E}" srcId="{9B4366E6-5DF0-4C84-AFAD-100B5FB37039}" destId="{0DC03C45-911E-46E6-90D6-F8A7E10250D3}" srcOrd="4" destOrd="0" parTransId="{A079357B-09F5-404D-9B15-1C95C934E95A}" sibTransId="{F1C38EC3-B823-42C9-AE28-392E100F1D53}"/>
    <dgm:cxn modelId="{2A6940E0-A3F2-464C-BCBA-623592C1FF1D}" type="presOf" srcId="{1210A7DA-BB28-48E3-BCA7-D5073748FB29}" destId="{C55B2D12-29B3-4351-BB21-01F01913D75D}" srcOrd="0" destOrd="0" presId="urn:microsoft.com/office/officeart/2005/8/layout/default"/>
    <dgm:cxn modelId="{4C7CC6FD-7D58-4D0D-8631-823B907DD145}" type="presOf" srcId="{4E329DC2-55DB-42F2-A5FB-7DFA842C5F02}" destId="{A6F1D728-A0F3-4635-AB46-8EF5CFF9F845}" srcOrd="0" destOrd="0" presId="urn:microsoft.com/office/officeart/2005/8/layout/default"/>
    <dgm:cxn modelId="{6A501247-5219-4BB5-AC62-A61D92835BA1}" type="presParOf" srcId="{3E08071C-D51D-4659-B4E0-55F689F37527}" destId="{C55B2D12-29B3-4351-BB21-01F01913D75D}" srcOrd="0" destOrd="0" presId="urn:microsoft.com/office/officeart/2005/8/layout/default"/>
    <dgm:cxn modelId="{3674E554-6791-4692-B877-04FC8E52790D}" type="presParOf" srcId="{3E08071C-D51D-4659-B4E0-55F689F37527}" destId="{970319BA-2B8B-40F5-9E80-DCEC5B87A9E5}" srcOrd="1" destOrd="0" presId="urn:microsoft.com/office/officeart/2005/8/layout/default"/>
    <dgm:cxn modelId="{7386BF51-9137-47E9-BB75-E063904BD9D7}" type="presParOf" srcId="{3E08071C-D51D-4659-B4E0-55F689F37527}" destId="{9E9BC23E-FECA-493A-BADC-B2B14C8FBDE2}" srcOrd="2" destOrd="0" presId="urn:microsoft.com/office/officeart/2005/8/layout/default"/>
    <dgm:cxn modelId="{912FCBF4-CA70-4F8B-9614-259C40FB510B}" type="presParOf" srcId="{3E08071C-D51D-4659-B4E0-55F689F37527}" destId="{480F8535-125D-4842-ABFA-8F3E925AA223}" srcOrd="3" destOrd="0" presId="urn:microsoft.com/office/officeart/2005/8/layout/default"/>
    <dgm:cxn modelId="{1F3F0A89-09CF-49CB-8501-1BBC843A0827}" type="presParOf" srcId="{3E08071C-D51D-4659-B4E0-55F689F37527}" destId="{5019ABD3-65DB-42AA-A4C9-EE85FCD919A9}" srcOrd="4" destOrd="0" presId="urn:microsoft.com/office/officeart/2005/8/layout/default"/>
    <dgm:cxn modelId="{7C16D040-447F-486F-ABBF-CEFD6F5B29CA}" type="presParOf" srcId="{3E08071C-D51D-4659-B4E0-55F689F37527}" destId="{3D26A660-EE79-425F-B6FA-6FEAED4B7851}" srcOrd="5" destOrd="0" presId="urn:microsoft.com/office/officeart/2005/8/layout/default"/>
    <dgm:cxn modelId="{A460736A-2B29-4F16-8113-CEAB220AD15D}" type="presParOf" srcId="{3E08071C-D51D-4659-B4E0-55F689F37527}" destId="{A6F1D728-A0F3-4635-AB46-8EF5CFF9F845}" srcOrd="6" destOrd="0" presId="urn:microsoft.com/office/officeart/2005/8/layout/default"/>
    <dgm:cxn modelId="{EFFFC86E-4129-4911-B3CA-8BAE3DFBA8C6}" type="presParOf" srcId="{3E08071C-D51D-4659-B4E0-55F689F37527}" destId="{DDE55A18-90E0-40A1-8948-E428F6EDD84A}" srcOrd="7" destOrd="0" presId="urn:microsoft.com/office/officeart/2005/8/layout/default"/>
    <dgm:cxn modelId="{685E2753-CA83-4DCA-9B1E-F6EDBC498854}" type="presParOf" srcId="{3E08071C-D51D-4659-B4E0-55F689F37527}" destId="{BA98E93C-B868-486E-9B6B-D9BA7E479930}" srcOrd="8" destOrd="0" presId="urn:microsoft.com/office/officeart/2005/8/layout/default"/>
    <dgm:cxn modelId="{1EB9C01D-AFB6-43D1-A7DA-8BEC1BC20C2E}" type="presParOf" srcId="{3E08071C-D51D-4659-B4E0-55F689F37527}" destId="{EA5E8217-1BED-4FCF-83CE-8B28DDD7C581}" srcOrd="9" destOrd="0" presId="urn:microsoft.com/office/officeart/2005/8/layout/default"/>
    <dgm:cxn modelId="{D021E9B4-F48A-4D2F-9A85-20018B7DE187}" type="presParOf" srcId="{3E08071C-D51D-4659-B4E0-55F689F37527}" destId="{6CAC695F-7890-42C9-843B-BFB2BC1E28B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08F71B-A8C9-4840-A407-11B1FD5B11E2}" type="doc">
      <dgm:prSet loTypeId="urn:microsoft.com/office/officeart/2005/8/layout/cycle6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he-IL"/>
        </a:p>
      </dgm:t>
    </dgm:pt>
    <dgm:pt modelId="{076F8F91-7C3F-4F1E-B123-2E235F30DA54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dirty="0"/>
            <a:t>אוטובוס עירוני  12 מ' עם קבלי על</a:t>
          </a:r>
        </a:p>
      </dgm:t>
    </dgm:pt>
    <dgm:pt modelId="{DF56AA3E-E7C3-4D9B-9678-4CDE3CE646E2}" type="parTrans" cxnId="{94595D83-0715-4E66-B70B-D5F60A29AB22}">
      <dgm:prSet/>
      <dgm:spPr/>
      <dgm:t>
        <a:bodyPr/>
        <a:lstStyle/>
        <a:p>
          <a:pPr rtl="1"/>
          <a:endParaRPr lang="he-IL" b="1"/>
        </a:p>
      </dgm:t>
    </dgm:pt>
    <dgm:pt modelId="{3FD409EA-DDEA-4003-A98D-35E168F02F81}" type="sibTrans" cxnId="{94595D83-0715-4E66-B70B-D5F60A29AB22}">
      <dgm:prSet/>
      <dgm:spPr/>
      <dgm:t>
        <a:bodyPr/>
        <a:lstStyle/>
        <a:p>
          <a:pPr rtl="1"/>
          <a:endParaRPr lang="he-IL" b="1"/>
        </a:p>
      </dgm:t>
    </dgm:pt>
    <dgm:pt modelId="{1A679ED6-C001-472F-9379-0479BCA0837A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dirty="0"/>
            <a:t>אוטובוס בינעירוני 12 מ' - מצברים</a:t>
          </a:r>
        </a:p>
      </dgm:t>
    </dgm:pt>
    <dgm:pt modelId="{139A9CD1-5EBA-491D-ABED-2BD232B199CD}" type="parTrans" cxnId="{1605B7D8-3EEA-4E35-B2ED-0A1160F53EAB}">
      <dgm:prSet/>
      <dgm:spPr/>
      <dgm:t>
        <a:bodyPr/>
        <a:lstStyle/>
        <a:p>
          <a:pPr rtl="1"/>
          <a:endParaRPr lang="he-IL" b="1"/>
        </a:p>
      </dgm:t>
    </dgm:pt>
    <dgm:pt modelId="{C6DDC389-D640-466C-A71D-25A5F9493B83}" type="sibTrans" cxnId="{1605B7D8-3EEA-4E35-B2ED-0A1160F53EAB}">
      <dgm:prSet/>
      <dgm:spPr/>
      <dgm:t>
        <a:bodyPr/>
        <a:lstStyle/>
        <a:p>
          <a:pPr rtl="1"/>
          <a:endParaRPr lang="he-IL" b="1"/>
        </a:p>
      </dgm:t>
    </dgm:pt>
    <dgm:pt modelId="{D023B762-B2D5-455C-8010-4169D0EA3AB3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dirty="0" err="1"/>
            <a:t>מידיבוס</a:t>
          </a:r>
          <a:r>
            <a:rPr lang="he-IL" b="1" dirty="0"/>
            <a:t> חשמלי סוללה</a:t>
          </a:r>
        </a:p>
      </dgm:t>
    </dgm:pt>
    <dgm:pt modelId="{36A7F00C-95BF-4559-86CD-A16269DB6D9E}" type="parTrans" cxnId="{12254C38-431E-4E1F-B2FD-16A22683B7A9}">
      <dgm:prSet/>
      <dgm:spPr/>
      <dgm:t>
        <a:bodyPr/>
        <a:lstStyle/>
        <a:p>
          <a:pPr rtl="1"/>
          <a:endParaRPr lang="he-IL" b="1"/>
        </a:p>
      </dgm:t>
    </dgm:pt>
    <dgm:pt modelId="{25124ADF-5105-448C-8A2E-4491093F2C43}" type="sibTrans" cxnId="{12254C38-431E-4E1F-B2FD-16A22683B7A9}">
      <dgm:prSet/>
      <dgm:spPr/>
      <dgm:t>
        <a:bodyPr/>
        <a:lstStyle/>
        <a:p>
          <a:pPr rtl="1"/>
          <a:endParaRPr lang="he-IL" b="1"/>
        </a:p>
      </dgm:t>
    </dgm:pt>
    <dgm:pt modelId="{8F054CE9-5C3D-4523-A9A2-4CF1AC8188B9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dirty="0"/>
            <a:t>אוטובוס עירוני 12 מ' - מצברים</a:t>
          </a:r>
        </a:p>
      </dgm:t>
    </dgm:pt>
    <dgm:pt modelId="{8ADB2286-3CB4-4AD1-9FE9-6B9FE178B74A}" type="parTrans" cxnId="{367C3883-8396-492D-8740-E7F7FE756783}">
      <dgm:prSet/>
      <dgm:spPr/>
      <dgm:t>
        <a:bodyPr/>
        <a:lstStyle/>
        <a:p>
          <a:pPr rtl="1"/>
          <a:endParaRPr lang="he-IL" b="1"/>
        </a:p>
      </dgm:t>
    </dgm:pt>
    <dgm:pt modelId="{C7268FDA-C730-4D17-AC8E-989B44F52587}" type="sibTrans" cxnId="{367C3883-8396-492D-8740-E7F7FE756783}">
      <dgm:prSet/>
      <dgm:spPr/>
      <dgm:t>
        <a:bodyPr/>
        <a:lstStyle/>
        <a:p>
          <a:pPr rtl="1"/>
          <a:endParaRPr lang="he-IL" b="1"/>
        </a:p>
      </dgm:t>
    </dgm:pt>
    <dgm:pt modelId="{91D0803D-CFD5-45BF-97E8-E1F9B5331E32}" type="pres">
      <dgm:prSet presAssocID="{7E08F71B-A8C9-4840-A407-11B1FD5B11E2}" presName="cycle" presStyleCnt="0">
        <dgm:presLayoutVars>
          <dgm:dir/>
          <dgm:resizeHandles val="exact"/>
        </dgm:presLayoutVars>
      </dgm:prSet>
      <dgm:spPr/>
    </dgm:pt>
    <dgm:pt modelId="{3DCDEDFA-6A4A-4893-BA5F-BD89927DFDB4}" type="pres">
      <dgm:prSet presAssocID="{076F8F91-7C3F-4F1E-B123-2E235F30DA54}" presName="node" presStyleLbl="node1" presStyleIdx="0" presStyleCnt="4">
        <dgm:presLayoutVars>
          <dgm:bulletEnabled val="1"/>
        </dgm:presLayoutVars>
      </dgm:prSet>
      <dgm:spPr/>
    </dgm:pt>
    <dgm:pt modelId="{42ADC009-4C8E-4B86-AAC7-0FE3B6DB4D14}" type="pres">
      <dgm:prSet presAssocID="{076F8F91-7C3F-4F1E-B123-2E235F30DA54}" presName="spNode" presStyleCnt="0"/>
      <dgm:spPr/>
    </dgm:pt>
    <dgm:pt modelId="{97747560-C34D-4694-AEDF-AD55ECFF8E70}" type="pres">
      <dgm:prSet presAssocID="{3FD409EA-DDEA-4003-A98D-35E168F02F81}" presName="sibTrans" presStyleLbl="sibTrans1D1" presStyleIdx="0" presStyleCnt="4"/>
      <dgm:spPr/>
    </dgm:pt>
    <dgm:pt modelId="{C4086B06-841E-435F-8E5C-EA07C72015E6}" type="pres">
      <dgm:prSet presAssocID="{1A679ED6-C001-472F-9379-0479BCA0837A}" presName="node" presStyleLbl="node1" presStyleIdx="1" presStyleCnt="4">
        <dgm:presLayoutVars>
          <dgm:bulletEnabled val="1"/>
        </dgm:presLayoutVars>
      </dgm:prSet>
      <dgm:spPr/>
    </dgm:pt>
    <dgm:pt modelId="{BC9B43AD-A6E9-4AEE-BA64-165F2400DA92}" type="pres">
      <dgm:prSet presAssocID="{1A679ED6-C001-472F-9379-0479BCA0837A}" presName="spNode" presStyleCnt="0"/>
      <dgm:spPr/>
    </dgm:pt>
    <dgm:pt modelId="{934CA642-5EF0-4DB8-B594-1D48D8234F28}" type="pres">
      <dgm:prSet presAssocID="{C6DDC389-D640-466C-A71D-25A5F9493B83}" presName="sibTrans" presStyleLbl="sibTrans1D1" presStyleIdx="1" presStyleCnt="4"/>
      <dgm:spPr/>
    </dgm:pt>
    <dgm:pt modelId="{8F3D856F-2A9A-4FC7-AC71-6484CDDEC265}" type="pres">
      <dgm:prSet presAssocID="{D023B762-B2D5-455C-8010-4169D0EA3AB3}" presName="node" presStyleLbl="node1" presStyleIdx="2" presStyleCnt="4">
        <dgm:presLayoutVars>
          <dgm:bulletEnabled val="1"/>
        </dgm:presLayoutVars>
      </dgm:prSet>
      <dgm:spPr/>
    </dgm:pt>
    <dgm:pt modelId="{C41735EA-1E9B-4694-ADCC-810131320649}" type="pres">
      <dgm:prSet presAssocID="{D023B762-B2D5-455C-8010-4169D0EA3AB3}" presName="spNode" presStyleCnt="0"/>
      <dgm:spPr/>
    </dgm:pt>
    <dgm:pt modelId="{4EAA6846-C507-497E-8A5D-222ED55FBE9E}" type="pres">
      <dgm:prSet presAssocID="{25124ADF-5105-448C-8A2E-4491093F2C43}" presName="sibTrans" presStyleLbl="sibTrans1D1" presStyleIdx="2" presStyleCnt="4"/>
      <dgm:spPr/>
    </dgm:pt>
    <dgm:pt modelId="{A05624A3-B124-491F-9847-6030E6CEB994}" type="pres">
      <dgm:prSet presAssocID="{8F054CE9-5C3D-4523-A9A2-4CF1AC8188B9}" presName="node" presStyleLbl="node1" presStyleIdx="3" presStyleCnt="4">
        <dgm:presLayoutVars>
          <dgm:bulletEnabled val="1"/>
        </dgm:presLayoutVars>
      </dgm:prSet>
      <dgm:spPr/>
    </dgm:pt>
    <dgm:pt modelId="{F9853375-3123-4D1B-8032-1817C0CEBFAC}" type="pres">
      <dgm:prSet presAssocID="{8F054CE9-5C3D-4523-A9A2-4CF1AC8188B9}" presName="spNode" presStyleCnt="0"/>
      <dgm:spPr/>
    </dgm:pt>
    <dgm:pt modelId="{A639C3E2-8A57-4458-B723-D2AB05B42DF5}" type="pres">
      <dgm:prSet presAssocID="{C7268FDA-C730-4D17-AC8E-989B44F52587}" presName="sibTrans" presStyleLbl="sibTrans1D1" presStyleIdx="3" presStyleCnt="4"/>
      <dgm:spPr/>
    </dgm:pt>
  </dgm:ptLst>
  <dgm:cxnLst>
    <dgm:cxn modelId="{BC968111-E248-4C6B-BDF3-56DB8059E62E}" type="presOf" srcId="{076F8F91-7C3F-4F1E-B123-2E235F30DA54}" destId="{3DCDEDFA-6A4A-4893-BA5F-BD89927DFDB4}" srcOrd="0" destOrd="0" presId="urn:microsoft.com/office/officeart/2005/8/layout/cycle6"/>
    <dgm:cxn modelId="{8F5B7532-F3AA-4A36-94BC-8D717E705570}" type="presOf" srcId="{8F054CE9-5C3D-4523-A9A2-4CF1AC8188B9}" destId="{A05624A3-B124-491F-9847-6030E6CEB994}" srcOrd="0" destOrd="0" presId="urn:microsoft.com/office/officeart/2005/8/layout/cycle6"/>
    <dgm:cxn modelId="{12254C38-431E-4E1F-B2FD-16A22683B7A9}" srcId="{7E08F71B-A8C9-4840-A407-11B1FD5B11E2}" destId="{D023B762-B2D5-455C-8010-4169D0EA3AB3}" srcOrd="2" destOrd="0" parTransId="{36A7F00C-95BF-4559-86CD-A16269DB6D9E}" sibTransId="{25124ADF-5105-448C-8A2E-4491093F2C43}"/>
    <dgm:cxn modelId="{2741F162-B040-4983-889D-164ED6BDA31C}" type="presOf" srcId="{C6DDC389-D640-466C-A71D-25A5F9493B83}" destId="{934CA642-5EF0-4DB8-B594-1D48D8234F28}" srcOrd="0" destOrd="0" presId="urn:microsoft.com/office/officeart/2005/8/layout/cycle6"/>
    <dgm:cxn modelId="{FE4EB44A-A3E3-40F6-B1E6-8E7B83983A82}" type="presOf" srcId="{7E08F71B-A8C9-4840-A407-11B1FD5B11E2}" destId="{91D0803D-CFD5-45BF-97E8-E1F9B5331E32}" srcOrd="0" destOrd="0" presId="urn:microsoft.com/office/officeart/2005/8/layout/cycle6"/>
    <dgm:cxn modelId="{1A28B36B-65CA-4DDA-8807-CCDF3CB11600}" type="presOf" srcId="{C7268FDA-C730-4D17-AC8E-989B44F52587}" destId="{A639C3E2-8A57-4458-B723-D2AB05B42DF5}" srcOrd="0" destOrd="0" presId="urn:microsoft.com/office/officeart/2005/8/layout/cycle6"/>
    <dgm:cxn modelId="{351E086F-81CE-41FE-8589-A3E26FA22BE2}" type="presOf" srcId="{3FD409EA-DDEA-4003-A98D-35E168F02F81}" destId="{97747560-C34D-4694-AEDF-AD55ECFF8E70}" srcOrd="0" destOrd="0" presId="urn:microsoft.com/office/officeart/2005/8/layout/cycle6"/>
    <dgm:cxn modelId="{367C3883-8396-492D-8740-E7F7FE756783}" srcId="{7E08F71B-A8C9-4840-A407-11B1FD5B11E2}" destId="{8F054CE9-5C3D-4523-A9A2-4CF1AC8188B9}" srcOrd="3" destOrd="0" parTransId="{8ADB2286-3CB4-4AD1-9FE9-6B9FE178B74A}" sibTransId="{C7268FDA-C730-4D17-AC8E-989B44F52587}"/>
    <dgm:cxn modelId="{94595D83-0715-4E66-B70B-D5F60A29AB22}" srcId="{7E08F71B-A8C9-4840-A407-11B1FD5B11E2}" destId="{076F8F91-7C3F-4F1E-B123-2E235F30DA54}" srcOrd="0" destOrd="0" parTransId="{DF56AA3E-E7C3-4D9B-9678-4CDE3CE646E2}" sibTransId="{3FD409EA-DDEA-4003-A98D-35E168F02F81}"/>
    <dgm:cxn modelId="{20671EA9-CE21-4F39-BE2E-8EE1589EF96C}" type="presOf" srcId="{25124ADF-5105-448C-8A2E-4491093F2C43}" destId="{4EAA6846-C507-497E-8A5D-222ED55FBE9E}" srcOrd="0" destOrd="0" presId="urn:microsoft.com/office/officeart/2005/8/layout/cycle6"/>
    <dgm:cxn modelId="{1605B7D8-3EEA-4E35-B2ED-0A1160F53EAB}" srcId="{7E08F71B-A8C9-4840-A407-11B1FD5B11E2}" destId="{1A679ED6-C001-472F-9379-0479BCA0837A}" srcOrd="1" destOrd="0" parTransId="{139A9CD1-5EBA-491D-ABED-2BD232B199CD}" sibTransId="{C6DDC389-D640-466C-A71D-25A5F9493B83}"/>
    <dgm:cxn modelId="{62FA07EE-849A-4B56-BA72-B915107A3BF2}" type="presOf" srcId="{D023B762-B2D5-455C-8010-4169D0EA3AB3}" destId="{8F3D856F-2A9A-4FC7-AC71-6484CDDEC265}" srcOrd="0" destOrd="0" presId="urn:microsoft.com/office/officeart/2005/8/layout/cycle6"/>
    <dgm:cxn modelId="{A64E70F0-0F9D-4E17-B1D3-6B6A1B1C1745}" type="presOf" srcId="{1A679ED6-C001-472F-9379-0479BCA0837A}" destId="{C4086B06-841E-435F-8E5C-EA07C72015E6}" srcOrd="0" destOrd="0" presId="urn:microsoft.com/office/officeart/2005/8/layout/cycle6"/>
    <dgm:cxn modelId="{40AC02E3-5834-45C7-8D12-81C976CA0CD0}" type="presParOf" srcId="{91D0803D-CFD5-45BF-97E8-E1F9B5331E32}" destId="{3DCDEDFA-6A4A-4893-BA5F-BD89927DFDB4}" srcOrd="0" destOrd="0" presId="urn:microsoft.com/office/officeart/2005/8/layout/cycle6"/>
    <dgm:cxn modelId="{34F77643-1C36-423E-9935-F75707053381}" type="presParOf" srcId="{91D0803D-CFD5-45BF-97E8-E1F9B5331E32}" destId="{42ADC009-4C8E-4B86-AAC7-0FE3B6DB4D14}" srcOrd="1" destOrd="0" presId="urn:microsoft.com/office/officeart/2005/8/layout/cycle6"/>
    <dgm:cxn modelId="{856CEE6A-0BBE-4C08-A5F5-7E4C2208A46F}" type="presParOf" srcId="{91D0803D-CFD5-45BF-97E8-E1F9B5331E32}" destId="{97747560-C34D-4694-AEDF-AD55ECFF8E70}" srcOrd="2" destOrd="0" presId="urn:microsoft.com/office/officeart/2005/8/layout/cycle6"/>
    <dgm:cxn modelId="{120410B6-0D5F-424D-9A19-AC6DAF8DC9D9}" type="presParOf" srcId="{91D0803D-CFD5-45BF-97E8-E1F9B5331E32}" destId="{C4086B06-841E-435F-8E5C-EA07C72015E6}" srcOrd="3" destOrd="0" presId="urn:microsoft.com/office/officeart/2005/8/layout/cycle6"/>
    <dgm:cxn modelId="{156F6F35-1F5F-4C36-B779-0CB26FC1F2E1}" type="presParOf" srcId="{91D0803D-CFD5-45BF-97E8-E1F9B5331E32}" destId="{BC9B43AD-A6E9-4AEE-BA64-165F2400DA92}" srcOrd="4" destOrd="0" presId="urn:microsoft.com/office/officeart/2005/8/layout/cycle6"/>
    <dgm:cxn modelId="{C8F71E09-3AFC-40D3-90BD-0FB868063985}" type="presParOf" srcId="{91D0803D-CFD5-45BF-97E8-E1F9B5331E32}" destId="{934CA642-5EF0-4DB8-B594-1D48D8234F28}" srcOrd="5" destOrd="0" presId="urn:microsoft.com/office/officeart/2005/8/layout/cycle6"/>
    <dgm:cxn modelId="{F04194C3-FBC1-4E53-99EE-E13D5127B067}" type="presParOf" srcId="{91D0803D-CFD5-45BF-97E8-E1F9B5331E32}" destId="{8F3D856F-2A9A-4FC7-AC71-6484CDDEC265}" srcOrd="6" destOrd="0" presId="urn:microsoft.com/office/officeart/2005/8/layout/cycle6"/>
    <dgm:cxn modelId="{9A93EF66-AC25-4C95-A4AA-97456C8AE3B2}" type="presParOf" srcId="{91D0803D-CFD5-45BF-97E8-E1F9B5331E32}" destId="{C41735EA-1E9B-4694-ADCC-810131320649}" srcOrd="7" destOrd="0" presId="urn:microsoft.com/office/officeart/2005/8/layout/cycle6"/>
    <dgm:cxn modelId="{8BAD7C5E-AEEF-4744-A250-E30C9112347E}" type="presParOf" srcId="{91D0803D-CFD5-45BF-97E8-E1F9B5331E32}" destId="{4EAA6846-C507-497E-8A5D-222ED55FBE9E}" srcOrd="8" destOrd="0" presId="urn:microsoft.com/office/officeart/2005/8/layout/cycle6"/>
    <dgm:cxn modelId="{CFBEDF9E-8E37-4D6E-AC14-D3107E9CA199}" type="presParOf" srcId="{91D0803D-CFD5-45BF-97E8-E1F9B5331E32}" destId="{A05624A3-B124-491F-9847-6030E6CEB994}" srcOrd="9" destOrd="0" presId="urn:microsoft.com/office/officeart/2005/8/layout/cycle6"/>
    <dgm:cxn modelId="{65266176-84B4-4440-9ECF-CA70CF9C7880}" type="presParOf" srcId="{91D0803D-CFD5-45BF-97E8-E1F9B5331E32}" destId="{F9853375-3123-4D1B-8032-1817C0CEBFAC}" srcOrd="10" destOrd="0" presId="urn:microsoft.com/office/officeart/2005/8/layout/cycle6"/>
    <dgm:cxn modelId="{E702157C-BD39-474E-8DDA-CAAA56881A56}" type="presParOf" srcId="{91D0803D-CFD5-45BF-97E8-E1F9B5331E32}" destId="{A639C3E2-8A57-4458-B723-D2AB05B42DF5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B2D12-29B3-4351-BB21-01F01913D75D}">
      <dsp:nvSpPr>
        <dsp:cNvPr id="0" name=""/>
        <dsp:cNvSpPr/>
      </dsp:nvSpPr>
      <dsp:spPr>
        <a:xfrm>
          <a:off x="679062" y="2006"/>
          <a:ext cx="1704588" cy="102275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עירוני חשמלי בטכנולוגיית קבלי על </a:t>
          </a:r>
        </a:p>
      </dsp:txBody>
      <dsp:txXfrm>
        <a:off x="679062" y="2006"/>
        <a:ext cx="1704588" cy="1022752"/>
      </dsp:txXfrm>
    </dsp:sp>
    <dsp:sp modelId="{9E9BC23E-FECA-493A-BADC-B2B14C8FBDE2}">
      <dsp:nvSpPr>
        <dsp:cNvPr id="0" name=""/>
        <dsp:cNvSpPr/>
      </dsp:nvSpPr>
      <dsp:spPr>
        <a:xfrm>
          <a:off x="2554109" y="2006"/>
          <a:ext cx="1704588" cy="102275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עירוני חשמלי עם טכנולוגית סוללה</a:t>
          </a:r>
        </a:p>
      </dsp:txBody>
      <dsp:txXfrm>
        <a:off x="2554109" y="2006"/>
        <a:ext cx="1704588" cy="1022752"/>
      </dsp:txXfrm>
    </dsp:sp>
    <dsp:sp modelId="{5019ABD3-65DB-42AA-A4C9-EE85FCD919A9}">
      <dsp:nvSpPr>
        <dsp:cNvPr id="0" name=""/>
        <dsp:cNvSpPr/>
      </dsp:nvSpPr>
      <dsp:spPr>
        <a:xfrm>
          <a:off x="679062" y="1195218"/>
          <a:ext cx="1704588" cy="1022752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עירוני </a:t>
          </a:r>
          <a:r>
            <a:rPr lang="en-US" sz="2100" kern="1200" dirty="0"/>
            <a:t>LE</a:t>
          </a:r>
          <a:r>
            <a:rPr lang="he-IL" sz="2100" kern="1200" dirty="0"/>
            <a:t> + </a:t>
          </a:r>
          <a:r>
            <a:rPr lang="en-US" sz="2100" kern="1200" dirty="0"/>
            <a:t>LF</a:t>
          </a:r>
          <a:endParaRPr lang="he-IL" sz="2100" kern="1200" dirty="0"/>
        </a:p>
      </dsp:txBody>
      <dsp:txXfrm>
        <a:off x="679062" y="1195218"/>
        <a:ext cx="1704588" cy="1022752"/>
      </dsp:txXfrm>
    </dsp:sp>
    <dsp:sp modelId="{A6F1D728-A0F3-4635-AB46-8EF5CFF9F845}">
      <dsp:nvSpPr>
        <dsp:cNvPr id="0" name=""/>
        <dsp:cNvSpPr/>
      </dsp:nvSpPr>
      <dsp:spPr>
        <a:xfrm>
          <a:off x="2554109" y="1195218"/>
          <a:ext cx="1704588" cy="1022752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בינעירוני</a:t>
          </a:r>
        </a:p>
      </dsp:txBody>
      <dsp:txXfrm>
        <a:off x="2554109" y="1195218"/>
        <a:ext cx="1704588" cy="1022752"/>
      </dsp:txXfrm>
    </dsp:sp>
    <dsp:sp modelId="{BA98E93C-B868-486E-9B6B-D9BA7E479930}">
      <dsp:nvSpPr>
        <dsp:cNvPr id="0" name=""/>
        <dsp:cNvSpPr/>
      </dsp:nvSpPr>
      <dsp:spPr>
        <a:xfrm>
          <a:off x="679062" y="2388429"/>
          <a:ext cx="1704588" cy="1022752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תיירותי</a:t>
          </a:r>
        </a:p>
      </dsp:txBody>
      <dsp:txXfrm>
        <a:off x="679062" y="2388429"/>
        <a:ext cx="1704588" cy="1022752"/>
      </dsp:txXfrm>
    </dsp:sp>
    <dsp:sp modelId="{6CAC695F-7890-42C9-843B-BFB2BC1E28BF}">
      <dsp:nvSpPr>
        <dsp:cNvPr id="0" name=""/>
        <dsp:cNvSpPr/>
      </dsp:nvSpPr>
      <dsp:spPr>
        <a:xfrm>
          <a:off x="2554109" y="2388429"/>
          <a:ext cx="1704588" cy="1022752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 err="1"/>
            <a:t>מידיבוס</a:t>
          </a:r>
          <a:endParaRPr lang="he-IL" sz="2100" kern="1200" dirty="0"/>
        </a:p>
      </dsp:txBody>
      <dsp:txXfrm>
        <a:off x="2554109" y="2388429"/>
        <a:ext cx="1704588" cy="1022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DEDFA-6A4A-4893-BA5F-BD89927DFDB4}">
      <dsp:nvSpPr>
        <dsp:cNvPr id="0" name=""/>
        <dsp:cNvSpPr/>
      </dsp:nvSpPr>
      <dsp:spPr>
        <a:xfrm>
          <a:off x="4481196" y="1960"/>
          <a:ext cx="1553207" cy="1009584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/>
            <a:t>אוטובוס עירוני  12 מ' עם קבלי על</a:t>
          </a:r>
        </a:p>
      </dsp:txBody>
      <dsp:txXfrm>
        <a:off x="4530480" y="51244"/>
        <a:ext cx="1454639" cy="911016"/>
      </dsp:txXfrm>
    </dsp:sp>
    <dsp:sp modelId="{97747560-C34D-4694-AEDF-AD55ECFF8E70}">
      <dsp:nvSpPr>
        <dsp:cNvPr id="0" name=""/>
        <dsp:cNvSpPr/>
      </dsp:nvSpPr>
      <dsp:spPr>
        <a:xfrm>
          <a:off x="3588883" y="506752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2456723" y="197644"/>
              </a:moveTo>
              <a:arcTo wR="1668916" hR="1668916" stAng="17890035" swAng="2627490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86B06-841E-435F-8E5C-EA07C72015E6}">
      <dsp:nvSpPr>
        <dsp:cNvPr id="0" name=""/>
        <dsp:cNvSpPr/>
      </dsp:nvSpPr>
      <dsp:spPr>
        <a:xfrm>
          <a:off x="6150112" y="1670876"/>
          <a:ext cx="1553207" cy="1009584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/>
            <a:t>אוטובוס בינעירוני 12 מ' - מצברים</a:t>
          </a:r>
        </a:p>
      </dsp:txBody>
      <dsp:txXfrm>
        <a:off x="6199396" y="1720160"/>
        <a:ext cx="1454639" cy="911016"/>
      </dsp:txXfrm>
    </dsp:sp>
    <dsp:sp modelId="{934CA642-5EF0-4DB8-B594-1D48D8234F28}">
      <dsp:nvSpPr>
        <dsp:cNvPr id="0" name=""/>
        <dsp:cNvSpPr/>
      </dsp:nvSpPr>
      <dsp:spPr>
        <a:xfrm>
          <a:off x="3588883" y="506752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3255778" y="2185782"/>
              </a:moveTo>
              <a:arcTo wR="1668916" hR="1668916" stAng="1082475" swAng="2627490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D856F-2A9A-4FC7-AC71-6484CDDEC265}">
      <dsp:nvSpPr>
        <dsp:cNvPr id="0" name=""/>
        <dsp:cNvSpPr/>
      </dsp:nvSpPr>
      <dsp:spPr>
        <a:xfrm>
          <a:off x="4481196" y="3339792"/>
          <a:ext cx="1553207" cy="1009584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 err="1"/>
            <a:t>מידיבוס</a:t>
          </a:r>
          <a:r>
            <a:rPr lang="he-IL" sz="1900" b="1" kern="1200" dirty="0"/>
            <a:t> חשמלי סוללה</a:t>
          </a:r>
        </a:p>
      </dsp:txBody>
      <dsp:txXfrm>
        <a:off x="4530480" y="3389076"/>
        <a:ext cx="1454639" cy="911016"/>
      </dsp:txXfrm>
    </dsp:sp>
    <dsp:sp modelId="{4EAA6846-C507-497E-8A5D-222ED55FBE9E}">
      <dsp:nvSpPr>
        <dsp:cNvPr id="0" name=""/>
        <dsp:cNvSpPr/>
      </dsp:nvSpPr>
      <dsp:spPr>
        <a:xfrm>
          <a:off x="3588883" y="506752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881109" y="3140188"/>
              </a:moveTo>
              <a:arcTo wR="1668916" hR="1668916" stAng="7090035" swAng="2627490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624A3-B124-491F-9847-6030E6CEB994}">
      <dsp:nvSpPr>
        <dsp:cNvPr id="0" name=""/>
        <dsp:cNvSpPr/>
      </dsp:nvSpPr>
      <dsp:spPr>
        <a:xfrm>
          <a:off x="2812279" y="1670876"/>
          <a:ext cx="1553207" cy="1009584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/>
            <a:t>אוטובוס עירוני 12 מ' - מצברים</a:t>
          </a:r>
        </a:p>
      </dsp:txBody>
      <dsp:txXfrm>
        <a:off x="2861563" y="1720160"/>
        <a:ext cx="1454639" cy="911016"/>
      </dsp:txXfrm>
    </dsp:sp>
    <dsp:sp modelId="{A639C3E2-8A57-4458-B723-D2AB05B42DF5}">
      <dsp:nvSpPr>
        <dsp:cNvPr id="0" name=""/>
        <dsp:cNvSpPr/>
      </dsp:nvSpPr>
      <dsp:spPr>
        <a:xfrm>
          <a:off x="3588883" y="506752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82054" y="1152050"/>
              </a:moveTo>
              <a:arcTo wR="1668916" hR="1668916" stAng="11882475" swAng="2627490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1C691-BBDB-4401-9A08-2CF64E2F3F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790F35-687C-4635-951E-78C558785B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5A38EE18-91FA-44DC-A0E4-F4AD8E06A49C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CF880-4A70-456D-AEBF-E4E0189CB5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80348-B967-4A1F-A61D-06CE4F8461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B52B9AC9-57FE-4EC4-93D4-81D350712D5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201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0FBA-127C-4164-AFC4-83856E3B1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 rtl="1">
              <a:defRPr sz="6000"/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A8D56-3184-43BA-A3D1-EB13DB87A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 rtl="1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he-I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52380-0390-4A23-9DA5-DC8C39D8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6411-2F56-4C7F-82DD-747C33934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89EFD-9580-4111-B3E1-99C1C077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650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B1AB-BB15-4172-8BA1-EAA71D9D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rtl="1">
              <a:defRPr/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6C736-C885-4E3A-9720-E479724E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2ED22-1A95-4B66-B909-246F26E9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7A279-9C2E-4900-9067-97B73733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20648-60CF-4BE2-9AF9-3A665B01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594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27CCF-43A9-42A3-B970-697E2F4C6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57ACF-B25C-4BEF-BD2D-C255A2268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D1379-4226-4064-A1B7-DC478671C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C000B-3AA0-4E0E-BF78-E77C7C8A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44575-27D5-470F-823B-2009C9C34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676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D651-6F8E-4827-90A1-2179F113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B313C-627E-45F2-BAEF-36731E18D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CDF286-748F-4910-8BD1-FE83576A9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81EC1-CEFC-4F7D-B10F-DFCDDC1CC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ED4E0-AFF9-446E-9269-6FF5916F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D9B57-4060-4288-B748-BD5EC0BF7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786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C567-021C-4051-BB74-1E807FBE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34020-4AE9-456B-B6AB-6165D2DD1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147FC-CB50-4B47-BDE0-C8BE0B1DE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B83AC-E708-4721-B57B-FE0E139F3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CC16D-BB9D-4F37-917D-EFB52E279D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4783A7-6DA7-49DD-BBEB-EB387E82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5768B-929B-4350-8E2B-CCC2173B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526D7-15BE-4D68-8BB0-86D3F2749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720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6143-BFA7-469F-9B18-491CDF4DD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270B2-F29E-42CB-B449-A260BB7B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D5F04-165B-4A7D-8348-4E15359B7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B96A1-A364-4736-931B-07AC7483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948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54584-F27A-4C58-A0C4-51D72BE2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87EE6-C3F9-4F5E-89C6-C324C987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9CD17-748C-45BB-8D68-F2958920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796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4E12-269A-4953-89A0-DCDA2D1C4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9CF4-B9CA-4DA9-A59A-4C8DD7D7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697FF-0170-4822-9CE2-534603270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5EF61-E57C-473E-A9A9-B5201D10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CFFC0-44DF-436E-9FD2-7362C42C1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6E87E-8CAA-4463-81A2-9CABBEAED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176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4387-016B-48AC-BB66-A9B7F22D7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FAB5C-E720-41F0-8C37-8FA350A7E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4BF35-370D-41FD-A247-86F83EF52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C0FF8-60EE-463B-ACA9-FE33BE77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7A4F3-92F3-43DD-AD75-3ECFDE1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ABBB5-9D54-45A3-80EE-839D43A6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094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DA12-208A-4E11-A160-6BD11C72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9DC0F-6175-4640-8601-40DEDE0EC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8C7DD-045C-4281-8145-F25146647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1C310-3488-4C7A-AA6A-07A7722B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446C9-4061-4D47-9FDF-18B8590BA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3729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6D2DDF-1A11-4D21-9A63-3E2E6B0BC1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FD050-415E-44AA-85FB-014ED079D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0CA40-B8E2-4926-99D8-53D30A742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AC79D-F53C-4C1B-8E65-63AED968D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E0A16-08BC-4E28-B753-426424E2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493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drawing of a map&#10;&#10;Description automatically generated">
            <a:extLst>
              <a:ext uri="{FF2B5EF4-FFF2-40B4-BE49-F238E27FC236}">
                <a16:creationId xmlns:a16="http://schemas.microsoft.com/office/drawing/2014/main" id="{06F26D7C-4531-4596-8F08-74F2C948577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6"/>
            <a:ext cx="12192000" cy="694372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43382-7C42-4D3E-9FC3-3996DE85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/>
              <a:t>כותרת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CC870-0D97-4314-AC5A-7F17F8E0B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e-I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67FD7-ABC8-43B0-AE2C-EA0BC8465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09E0-4939-429B-A23F-2C2F030B2735}" type="datetimeFigureOut">
              <a:rPr lang="he-IL" smtClean="0"/>
              <a:t>י"ג/ניסן/תשע"ט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BF43F-C79B-4D11-B3E8-A627C8552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3D8EB-205A-4A0E-AFD6-CED3CA56F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0C3E4-1AAF-43F3-8692-5D4F391EC0BE}" type="slidenum">
              <a:rPr lang="he-IL" smtClean="0"/>
              <a:t>‹#›</a:t>
            </a:fld>
            <a:endParaRPr lang="he-IL"/>
          </a:p>
        </p:txBody>
      </p:sp>
      <p:pic>
        <p:nvPicPr>
          <p:cNvPr id="13" name="תמונה 6" descr="תמונה שמכילה אוסף תמונות&#10;&#10;תיאור שנוצר ברמת מהימנות גבוהה מאוד">
            <a:extLst>
              <a:ext uri="{FF2B5EF4-FFF2-40B4-BE49-F238E27FC236}">
                <a16:creationId xmlns:a16="http://schemas.microsoft.com/office/drawing/2014/main" id="{8E6E69D7-7C81-486F-8D20-AEA6CA7EF00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831796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0CC5-C50A-4654-B126-BC83C0777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609343"/>
            <a:ext cx="9235440" cy="3614247"/>
          </a:xfrm>
        </p:spPr>
        <p:txBody>
          <a:bodyPr>
            <a:normAutofit fontScale="90000"/>
          </a:bodyPr>
          <a:lstStyle/>
          <a:p>
            <a:br>
              <a:rPr lang="he-IL" dirty="0">
                <a:cs typeface="+mn-cs"/>
              </a:rPr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r>
              <a:rPr lang="he-IL" b="1" dirty="0">
                <a:solidFill>
                  <a:srgbClr val="00CC00"/>
                </a:solidFill>
                <a:cs typeface="+mn-cs"/>
              </a:rPr>
              <a:t>אוטובוסים חשמליים</a:t>
            </a:r>
            <a:br>
              <a:rPr lang="he-IL" b="1" dirty="0">
                <a:solidFill>
                  <a:srgbClr val="00CC00"/>
                </a:solidFill>
                <a:cs typeface="+mn-cs"/>
              </a:rPr>
            </a:br>
            <a:r>
              <a:rPr lang="he-IL" b="1" dirty="0">
                <a:solidFill>
                  <a:srgbClr val="00CC00"/>
                </a:solidFill>
                <a:cs typeface="+mn-cs"/>
              </a:rPr>
              <a:t> </a:t>
            </a:r>
            <a:r>
              <a:rPr lang="he-IL" b="1" dirty="0">
                <a:solidFill>
                  <a:srgbClr val="00CC00"/>
                </a:solidFill>
              </a:rPr>
              <a:t>בטכנולוגית</a:t>
            </a:r>
            <a:r>
              <a:rPr lang="he-IL" b="1" dirty="0">
                <a:solidFill>
                  <a:srgbClr val="00CC00"/>
                </a:solidFill>
                <a:cs typeface="+mn-cs"/>
              </a:rPr>
              <a:t> קבלי על </a:t>
            </a:r>
            <a:br>
              <a:rPr lang="he-IL" b="1" dirty="0">
                <a:solidFill>
                  <a:schemeClr val="accent6">
                    <a:lumMod val="75000"/>
                  </a:schemeClr>
                </a:solidFill>
                <a:cs typeface="+mn-cs"/>
              </a:rPr>
            </a:br>
            <a:br>
              <a:rPr lang="he-IL" dirty="0">
                <a:solidFill>
                  <a:schemeClr val="accent6">
                    <a:lumMod val="75000"/>
                  </a:schemeClr>
                </a:solidFill>
              </a:rPr>
            </a:br>
            <a:endParaRPr lang="he-I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14949F-55EA-46BF-85A4-93443BF6D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40680"/>
            <a:ext cx="9144000" cy="768096"/>
          </a:xfrm>
        </p:spPr>
        <p:txBody>
          <a:bodyPr>
            <a:normAutofit fontScale="92500" lnSpcReduction="10000"/>
          </a:bodyPr>
          <a:lstStyle/>
          <a:p>
            <a:r>
              <a:rPr lang="he-IL" b="1" dirty="0"/>
              <a:t>אינג' אברהם כהן</a:t>
            </a:r>
          </a:p>
          <a:p>
            <a:r>
              <a:rPr lang="he-IL" b="1" dirty="0"/>
              <a:t>חברת דן 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872" y="-54864"/>
            <a:ext cx="2929128" cy="10766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071" y="1021761"/>
            <a:ext cx="1442479" cy="109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38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101D-863D-43DA-815E-F1FF17DD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5784"/>
            <a:ext cx="10515600" cy="834903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he-IL" dirty="0">
                <a:solidFill>
                  <a:srgbClr val="00CC00"/>
                </a:solidFill>
              </a:rPr>
              <a:t>מי אנחנו - </a:t>
            </a:r>
            <a:r>
              <a:rPr lang="he-IL" dirty="0" err="1">
                <a:solidFill>
                  <a:srgbClr val="00CC00"/>
                </a:solidFill>
              </a:rPr>
              <a:t>פנדן</a:t>
            </a:r>
            <a:r>
              <a:rPr lang="he-IL" dirty="0">
                <a:solidFill>
                  <a:srgbClr val="00CC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9A0C-2B12-4827-A809-A9D5738DE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ייבוא, שיווק ושירות אוטובוסים, </a:t>
            </a:r>
            <a:r>
              <a:rPr lang="he-IL" b="1" dirty="0" err="1"/>
              <a:t>מידיבוסים</a:t>
            </a:r>
            <a:r>
              <a:rPr lang="he-IL" b="1" dirty="0"/>
              <a:t>, מיניבוסים ודגמים נוספים  מחברת </a:t>
            </a:r>
            <a:r>
              <a:rPr lang="en-US" b="1" dirty="0"/>
              <a:t>HIGER</a:t>
            </a:r>
            <a:r>
              <a:rPr lang="he-IL" b="1" dirty="0"/>
              <a:t> הסינית.</a:t>
            </a:r>
          </a:p>
          <a:p>
            <a:r>
              <a:rPr lang="he-IL" dirty="0"/>
              <a:t>חברת בת של חברת דן </a:t>
            </a:r>
            <a:r>
              <a:rPr lang="he-IL" dirty="0" err="1"/>
              <a:t>וצ'ריוט</a:t>
            </a:r>
            <a:r>
              <a:rPr lang="he-IL" dirty="0"/>
              <a:t> מוטורס.</a:t>
            </a:r>
          </a:p>
          <a:p>
            <a:r>
              <a:rPr lang="he-IL" dirty="0"/>
              <a:t>נוסדה 2015.</a:t>
            </a:r>
          </a:p>
          <a:p>
            <a:r>
              <a:rPr lang="he-IL" dirty="0"/>
              <a:t>ייבוא אוטובוס חשמלי ראשון מסוגו בארץ </a:t>
            </a:r>
          </a:p>
          <a:p>
            <a:pPr marL="0" indent="0">
              <a:buNone/>
            </a:pPr>
            <a:r>
              <a:rPr lang="he-IL" dirty="0"/>
              <a:t>   בטכנולוגיית קבלי על - 6/2016.</a:t>
            </a:r>
          </a:p>
          <a:p>
            <a:r>
              <a:rPr lang="he-IL" dirty="0"/>
              <a:t>מנכ"ל: עומר זוהר.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854AE9B-2209-454D-B95F-684E3375A4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71064"/>
              </p:ext>
            </p:extLst>
          </p:nvPr>
        </p:nvGraphicFramePr>
        <p:xfrm>
          <a:off x="0" y="3163824"/>
          <a:ext cx="4937760" cy="3413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76" y="0"/>
            <a:ext cx="2097024" cy="77077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69" y="669358"/>
            <a:ext cx="1409947" cy="1065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59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he-IL" dirty="0">
                <a:solidFill>
                  <a:srgbClr val="00CC00"/>
                </a:solidFill>
              </a:rPr>
              <a:t>מי אנחנו -  </a:t>
            </a:r>
            <a:r>
              <a:rPr lang="he-IL" dirty="0" err="1">
                <a:solidFill>
                  <a:srgbClr val="00CC00"/>
                </a:solidFill>
              </a:rPr>
              <a:t>הייגר</a:t>
            </a:r>
            <a:endParaRPr lang="he-IL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7048"/>
            <a:ext cx="10515600" cy="4649915"/>
          </a:xfrm>
        </p:spPr>
        <p:txBody>
          <a:bodyPr>
            <a:normAutofit fontScale="92500" lnSpcReduction="20000"/>
          </a:bodyPr>
          <a:lstStyle/>
          <a:p>
            <a:r>
              <a:rPr lang="he-IL" dirty="0"/>
              <a:t>חברת </a:t>
            </a:r>
            <a:r>
              <a:rPr lang="he-IL" dirty="0" err="1"/>
              <a:t>הייגר</a:t>
            </a:r>
            <a:r>
              <a:rPr lang="he-IL" dirty="0"/>
              <a:t> היא אחת מהיצרניות האוטובוסים הגדולה בסין ,החברה ממוקמת בעיר </a:t>
            </a:r>
            <a:r>
              <a:rPr lang="he-IL" dirty="0" err="1"/>
              <a:t>סוג'ו</a:t>
            </a:r>
            <a:r>
              <a:rPr lang="he-IL" dirty="0"/>
              <a:t> (שעה וחצי נסיעה משנחאי).</a:t>
            </a:r>
          </a:p>
          <a:p>
            <a:endParaRPr lang="he-IL" dirty="0"/>
          </a:p>
          <a:p>
            <a:r>
              <a:rPr lang="he-IL" dirty="0"/>
              <a:t>חברת </a:t>
            </a:r>
            <a:r>
              <a:rPr lang="he-IL" dirty="0" err="1"/>
              <a:t>הייגר</a:t>
            </a:r>
            <a:r>
              <a:rPr lang="he-IL" dirty="0"/>
              <a:t> מייצרת בשנה כ- 40,000 אוטובוסים מכל הסוגים: חשמליים דיזל, </a:t>
            </a:r>
            <a:r>
              <a:rPr lang="en-US" dirty="0"/>
              <a:t>CNG</a:t>
            </a:r>
            <a:r>
              <a:rPr lang="he-IL" dirty="0"/>
              <a:t>, אוטובוס ממונע בטכנולוגיית מימן ואוטובוס אוטונומי.</a:t>
            </a:r>
          </a:p>
          <a:p>
            <a:endParaRPr lang="he-IL" dirty="0"/>
          </a:p>
          <a:p>
            <a:r>
              <a:rPr lang="he-IL" dirty="0"/>
              <a:t>החברה שמה לה כיעד להוביל את תחום התחבורה הירוקה וכתוצאה מכך הובילה לפיתוח מס' דגמים המונעים הן בטכנולוגיות קבלי העל בשיתוף עם חברת </a:t>
            </a:r>
            <a:r>
              <a:rPr lang="en-US" dirty="0"/>
              <a:t>AOWIE</a:t>
            </a:r>
            <a:r>
              <a:rPr lang="he-IL" dirty="0"/>
              <a:t> והן בטכנולוגיית סוללה.</a:t>
            </a:r>
          </a:p>
          <a:p>
            <a:endParaRPr lang="he-IL" dirty="0"/>
          </a:p>
          <a:p>
            <a:r>
              <a:rPr lang="he-IL" dirty="0"/>
              <a:t>האוטובוסים החשמליים עם טכנולוגיית קבלי העל של </a:t>
            </a:r>
            <a:r>
              <a:rPr lang="he-IL" dirty="0" err="1"/>
              <a:t>הייגר</a:t>
            </a:r>
            <a:r>
              <a:rPr lang="he-IL" dirty="0"/>
              <a:t> פועלים בסין, ישראל סרביה, בולגריה, אוסטריה, איטליה ובחודש הבא גם בדנמרק.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976" y="-20264"/>
            <a:ext cx="2097024" cy="77077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487" y="750514"/>
            <a:ext cx="1055499" cy="7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87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507" y="1322534"/>
            <a:ext cx="7778262" cy="88396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e-IL" dirty="0">
                <a:solidFill>
                  <a:srgbClr val="00CC00"/>
                </a:solidFill>
              </a:rPr>
              <a:t>מפרט טכני-אוטובוס עם קבלי על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708" y="2235933"/>
            <a:ext cx="10515600" cy="4351338"/>
          </a:xfrm>
        </p:spPr>
        <p:txBody>
          <a:bodyPr>
            <a:normAutofit/>
          </a:bodyPr>
          <a:lstStyle/>
          <a:p>
            <a:r>
              <a:rPr lang="he-IL" sz="32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מידות:</a:t>
            </a:r>
            <a:r>
              <a:rPr lang="he-IL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</a:t>
            </a:r>
            <a:r>
              <a:rPr lang="he-IL" sz="32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נתונים עיקריים: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אוטובוס נמוך ריצפה:                                              הספק מנוע –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Kw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160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אורך: 12,000 מ"מ      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         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      מומנט מנוע –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Nm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1400 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+mj-ea"/>
            </a:endParaRP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רוחב- 2,550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מ"מ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                                           מהירות מרבית –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Km/h 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70 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גובה – 3,650 מ"מ                                                 זמן טעינה – 5-8 דקות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משקל עצמי – 12,500 ק"ג                                      מס' נוסעים – 34 בישיבה 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מס' דלתות – 2 או 3                                                                  56 בעמידה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                                                                                    סה"כ: 90 נוסעים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                                                                            אוטובוס מונגש 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512" y="35941"/>
            <a:ext cx="2097024" cy="77077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966" y="715108"/>
            <a:ext cx="992687" cy="75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0266-92E7-4B88-BC57-2D050925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he-IL" dirty="0">
                <a:solidFill>
                  <a:srgbClr val="00CC00"/>
                </a:solidFill>
              </a:rPr>
              <a:t>דן הופכת את תל אביב לירוקה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C20F5-E885-4A92-B1CC-988965250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463041"/>
            <a:ext cx="10366248" cy="4713922"/>
          </a:xfrm>
        </p:spPr>
        <p:txBody>
          <a:bodyPr>
            <a:noAutofit/>
          </a:bodyPr>
          <a:lstStyle/>
          <a:p>
            <a:r>
              <a:rPr lang="he-IL" sz="3200" dirty="0"/>
              <a:t>שנת 2016 דן קולטת חמישה אוטובוסים ראשונים בטכנולוגית קבלי על.  </a:t>
            </a:r>
          </a:p>
          <a:p>
            <a:r>
              <a:rPr lang="he-IL" sz="3200" dirty="0"/>
              <a:t>עד סוף שנת 2019 תפעיל דן 36 אוטובוסים חשמליים עם קבלי העל.</a:t>
            </a:r>
          </a:p>
          <a:p>
            <a:r>
              <a:rPr lang="he-IL" sz="3200" dirty="0"/>
              <a:t>עד היום צברו האוטובוסים כ- </a:t>
            </a:r>
            <a:r>
              <a:rPr lang="he-IL" sz="3200" b="1" u="sng" dirty="0"/>
              <a:t>500</a:t>
            </a:r>
            <a:r>
              <a:rPr lang="he-IL" sz="3200" dirty="0"/>
              <a:t> אלף ק"מ נסועה מצטברת.</a:t>
            </a:r>
          </a:p>
          <a:p>
            <a:r>
              <a:rPr lang="he-IL" sz="3200" b="1" u="sng" dirty="0"/>
              <a:t>4</a:t>
            </a:r>
            <a:r>
              <a:rPr lang="he-IL" sz="3200" dirty="0"/>
              <a:t> קווים פעילים:</a:t>
            </a:r>
            <a:r>
              <a:rPr lang="en-US" sz="3200" dirty="0"/>
              <a:t> </a:t>
            </a:r>
            <a:r>
              <a:rPr lang="he-IL" sz="3200" dirty="0"/>
              <a:t>4, 41, 17,57</a:t>
            </a:r>
          </a:p>
          <a:p>
            <a:r>
              <a:rPr lang="he-IL" sz="3200" b="1" u="sng" dirty="0"/>
              <a:t>5</a:t>
            </a:r>
            <a:r>
              <a:rPr lang="he-IL" sz="3200" dirty="0"/>
              <a:t> תחנות טעינה: </a:t>
            </a:r>
            <a:r>
              <a:rPr lang="he-IL" sz="3200" dirty="0" err="1"/>
              <a:t>תמח"ת</a:t>
            </a:r>
            <a:r>
              <a:rPr lang="he-IL" sz="3200" dirty="0"/>
              <a:t>, וולפסון,</a:t>
            </a:r>
            <a:endParaRPr lang="en-US" sz="3200" dirty="0"/>
          </a:p>
          <a:p>
            <a:pPr marL="0" indent="0">
              <a:buNone/>
            </a:pPr>
            <a:r>
              <a:rPr lang="he-IL" sz="3200" dirty="0"/>
              <a:t> כרמלית, קניון איילון, מסוף ווינטר</a:t>
            </a:r>
          </a:p>
        </p:txBody>
      </p:sp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122809"/>
            <a:ext cx="2097024" cy="6675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8" y="4030537"/>
            <a:ext cx="5117746" cy="29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785" y="696536"/>
            <a:ext cx="1040776" cy="786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026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1A15-980F-4690-A769-DF076AB3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814" y="27879"/>
            <a:ext cx="10695432" cy="1480301"/>
          </a:xfrm>
        </p:spPr>
        <p:txBody>
          <a:bodyPr>
            <a:normAutofit/>
          </a:bodyPr>
          <a:lstStyle/>
          <a:p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he-IL" sz="4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he-IL" sz="4800" dirty="0">
                <a:solidFill>
                  <a:srgbClr val="00CC00"/>
                </a:solidFill>
              </a:rPr>
              <a:t>יתרונות קבלי על- </a:t>
            </a:r>
            <a:r>
              <a:rPr lang="en-US" sz="4800" dirty="0">
                <a:solidFill>
                  <a:srgbClr val="00CC00"/>
                </a:solidFill>
              </a:rPr>
              <a:t>Ultra-capacitor</a:t>
            </a:r>
            <a:endParaRPr lang="he-IL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C5B52-E19F-41A7-AC38-0FB04120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64208"/>
            <a:ext cx="11079480" cy="4723067"/>
          </a:xfrm>
        </p:spPr>
        <p:txBody>
          <a:bodyPr>
            <a:normAutofit/>
          </a:bodyPr>
          <a:lstStyle/>
          <a:p>
            <a:r>
              <a:rPr lang="he-IL" sz="3200" dirty="0"/>
              <a:t>יחידת קבלי על ,קלה מאפשרת נסיעה של 24/7 ללא הגבלת נסועה יומית</a:t>
            </a:r>
          </a:p>
          <a:p>
            <a:r>
              <a:rPr lang="he-IL" sz="3200" dirty="0"/>
              <a:t>טעינה מהירה - 5-8 דקות</a:t>
            </a:r>
          </a:p>
          <a:p>
            <a:r>
              <a:rPr lang="he-IL" sz="3200" dirty="0"/>
              <a:t>רמת האנרגיה נשמרת לאורך השנים ויעילות הקבלים אינה נפגעת</a:t>
            </a:r>
          </a:p>
          <a:p>
            <a:r>
              <a:rPr lang="he-IL" sz="3200" dirty="0"/>
              <a:t>בגרסה החדשה של הקבלים ניתן יהיה לבצע מעל 40 ק"מ וכשעתיים זמן עבודה בין טעינות</a:t>
            </a:r>
          </a:p>
          <a:p>
            <a:r>
              <a:rPr lang="he-IL" sz="3200" dirty="0"/>
              <a:t>צריכת האנרגיה ממוצעת </a:t>
            </a:r>
            <a:r>
              <a:rPr lang="en-US" sz="3200" dirty="0"/>
              <a:t>kW/km</a:t>
            </a:r>
            <a:r>
              <a:rPr lang="he-IL" sz="3200" dirty="0"/>
              <a:t> 1.2</a:t>
            </a:r>
          </a:p>
          <a:p>
            <a:r>
              <a:rPr lang="he-IL" sz="3200" dirty="0"/>
              <a:t>הטכנולוגיה פועלת בהצלחה בסין משנת 2006 ובאירופה משנת 2014</a:t>
            </a:r>
          </a:p>
          <a:p>
            <a:endParaRPr lang="he-IL" sz="3200" dirty="0"/>
          </a:p>
          <a:p>
            <a:pPr marL="0" indent="0">
              <a:buNone/>
            </a:pPr>
            <a:endParaRPr lang="he-IL" sz="3200" dirty="0"/>
          </a:p>
          <a:p>
            <a:pPr marL="0" indent="0">
              <a:buNone/>
            </a:pPr>
            <a:endParaRPr lang="he-IL" sz="3200" dirty="0"/>
          </a:p>
          <a:p>
            <a:endParaRPr lang="he-IL" sz="32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968" y="73152"/>
            <a:ext cx="2069592" cy="69487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955" y="768030"/>
            <a:ext cx="1174652" cy="88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74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1A15-980F-4690-A769-DF076AB3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97" y="369809"/>
            <a:ext cx="10695432" cy="1215124"/>
          </a:xfrm>
        </p:spPr>
        <p:txBody>
          <a:bodyPr>
            <a:normAutofit/>
          </a:bodyPr>
          <a:lstStyle/>
          <a:p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800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he-IL" sz="4800" dirty="0">
                <a:solidFill>
                  <a:srgbClr val="00CC00"/>
                </a:solidFill>
              </a:rPr>
              <a:t>יתרונות קבלי על- </a:t>
            </a:r>
            <a:r>
              <a:rPr lang="en-US" sz="4800" dirty="0">
                <a:solidFill>
                  <a:srgbClr val="00CC00"/>
                </a:solidFill>
              </a:rPr>
              <a:t>Ultra-capacitor</a:t>
            </a:r>
            <a:endParaRPr lang="he-IL" sz="4800" dirty="0">
              <a:solidFill>
                <a:srgbClr val="00CC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C5B52-E19F-41A7-AC38-0FB04120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84"/>
            <a:ext cx="10515600" cy="4704779"/>
          </a:xfrm>
        </p:spPr>
        <p:txBody>
          <a:bodyPr>
            <a:normAutofit/>
          </a:bodyPr>
          <a:lstStyle/>
          <a:p>
            <a:r>
              <a:rPr lang="he-IL" sz="3000" dirty="0"/>
              <a:t>בטיחותי – קבלי על מבוססים על טכנולוגיה מתקדמת והם אינם נפיצים או דליקים. </a:t>
            </a:r>
          </a:p>
          <a:p>
            <a:r>
              <a:rPr lang="he-IL" sz="3000" dirty="0"/>
              <a:t>חבילת קבלים קשיחה ואטומה וללא סיכוני התחשמלות.</a:t>
            </a:r>
          </a:p>
          <a:p>
            <a:r>
              <a:rPr lang="he-IL" sz="3000" dirty="0"/>
              <a:t>תחנת טעינה אחת זמינה משמשת מס' אוטובוסים וקווים למסוף</a:t>
            </a:r>
          </a:p>
          <a:p>
            <a:r>
              <a:rPr lang="he-IL" dirty="0"/>
              <a:t>עמדות הטעינה פשוטות להקמה בתחנות היציאה</a:t>
            </a:r>
          </a:p>
          <a:p>
            <a:pPr marL="0" indent="0">
              <a:buNone/>
            </a:pPr>
            <a:r>
              <a:rPr lang="he-IL" dirty="0"/>
              <a:t> ללא צורך בהקמת תחנות טרנספורמציה יקרות </a:t>
            </a:r>
          </a:p>
          <a:p>
            <a:pPr marL="0" indent="0">
              <a:buNone/>
            </a:pPr>
            <a:r>
              <a:rPr lang="he-IL" dirty="0"/>
              <a:t>ומורכבות לטעינת לילה של צי האוטובוסים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212" y="45422"/>
            <a:ext cx="2097024" cy="70408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6" y="3763108"/>
            <a:ext cx="4275257" cy="285017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412" y="655726"/>
            <a:ext cx="1148255" cy="867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7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1A15-980F-4690-A769-DF076AB3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260" y="1050192"/>
            <a:ext cx="10695432" cy="1215124"/>
          </a:xfrm>
        </p:spPr>
        <p:txBody>
          <a:bodyPr>
            <a:normAutofit fontScale="90000"/>
          </a:bodyPr>
          <a:lstStyle/>
          <a:p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he-IL" sz="4800" dirty="0">
                <a:solidFill>
                  <a:srgbClr val="00CC00"/>
                </a:solidFill>
              </a:rPr>
              <a:t>יתרונות שימוש  בקבלי על  </a:t>
            </a:r>
            <a:r>
              <a:rPr lang="en-US" sz="4800" dirty="0">
                <a:solidFill>
                  <a:srgbClr val="00CC00"/>
                </a:solidFill>
              </a:rPr>
              <a:t>Ultra-capacitor</a:t>
            </a:r>
            <a:endParaRPr lang="he-IL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C5B52-E19F-41A7-AC38-0FB04120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369" y="2326958"/>
            <a:ext cx="10515600" cy="40855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e-IL" sz="3200" dirty="0"/>
              <a:t>טעינה חוזרת – ניצולת גבוהה של תהליך הבלימה, יכולת גבוהה לקליטת אנרגיה.</a:t>
            </a:r>
          </a:p>
          <a:p>
            <a:pPr>
              <a:lnSpc>
                <a:spcPct val="100000"/>
              </a:lnSpc>
            </a:pPr>
            <a:r>
              <a:rPr lang="he-IL" sz="3200" dirty="0"/>
              <a:t>יעילות המערכת אינה פוחתת עם לאורך זמן וירידת הטמפרטורה.</a:t>
            </a:r>
          </a:p>
          <a:p>
            <a:r>
              <a:rPr lang="he-IL" sz="3200" dirty="0"/>
              <a:t>היעדר צורך בלוגיסטיקה של חניונים ובטעינת לילה מורכבת לציים גדולים.</a:t>
            </a:r>
          </a:p>
          <a:p>
            <a:r>
              <a:rPr lang="he-IL" sz="3200" dirty="0"/>
              <a:t>טכנולוגיה עדיפה לתוואי עירוני בערים עמוסות וצפופות.</a:t>
            </a:r>
          </a:p>
          <a:p>
            <a:r>
              <a:rPr lang="he-IL" sz="3200" dirty="0"/>
              <a:t>עלויות אחזקה נמוכות לאורך תקופת חיי האוטובוס. </a:t>
            </a:r>
          </a:p>
          <a:p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17" y="66157"/>
            <a:ext cx="2097024" cy="66751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661" y="705589"/>
            <a:ext cx="1273080" cy="9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65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1A15-980F-4690-A769-DF076AB3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284" y="338329"/>
            <a:ext cx="10695432" cy="1215124"/>
          </a:xfrm>
        </p:spPr>
        <p:txBody>
          <a:bodyPr>
            <a:normAutofit/>
          </a:bodyPr>
          <a:lstStyle/>
          <a:p>
            <a:pPr algn="ctr"/>
            <a:r>
              <a:rPr lang="he-IL" sz="4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e-IL" sz="4800" dirty="0">
                <a:solidFill>
                  <a:srgbClr val="00CC00"/>
                </a:solidFill>
              </a:rPr>
              <a:t>יתרונות טעינה עילית(</a:t>
            </a:r>
            <a:r>
              <a:rPr lang="he-IL" sz="4800" dirty="0" err="1">
                <a:solidFill>
                  <a:srgbClr val="00CC00"/>
                </a:solidFill>
              </a:rPr>
              <a:t>פנטוגרף</a:t>
            </a:r>
            <a:r>
              <a:rPr lang="he-IL" sz="4800" dirty="0">
                <a:solidFill>
                  <a:srgbClr val="00CC00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C5B52-E19F-41A7-AC38-0FB04120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328"/>
            <a:ext cx="10515600" cy="4695635"/>
          </a:xfrm>
        </p:spPr>
        <p:txBody>
          <a:bodyPr>
            <a:normAutofit/>
          </a:bodyPr>
          <a:lstStyle/>
          <a:p>
            <a:endParaRPr lang="he-IL" dirty="0"/>
          </a:p>
          <a:p>
            <a:r>
              <a:rPr lang="he-IL" sz="3200" dirty="0"/>
              <a:t>מאפשר הטענה מלאה של יחידת קבלי העל תוך מס' דקות בלחיצת כפתור משולחן הנהג בבטיחות מלאה </a:t>
            </a:r>
          </a:p>
          <a:p>
            <a:r>
              <a:rPr lang="he-IL" sz="3200" dirty="0"/>
              <a:t>זרם טעינה גבוה = זמן טעינה קצר</a:t>
            </a:r>
          </a:p>
          <a:p>
            <a:r>
              <a:rPr lang="he-IL" sz="3200" dirty="0" err="1"/>
              <a:t>הפנטוגרף</a:t>
            </a:r>
            <a:r>
              <a:rPr lang="he-IL" sz="3200" dirty="0"/>
              <a:t> אמין ומתקדם טכנולוגית</a:t>
            </a:r>
          </a:p>
          <a:p>
            <a:r>
              <a:rPr lang="he-IL" sz="3200" dirty="0"/>
              <a:t>דגם </a:t>
            </a:r>
            <a:r>
              <a:rPr lang="he-IL" sz="3200" dirty="0" err="1"/>
              <a:t>פנטוגרף</a:t>
            </a:r>
            <a:r>
              <a:rPr lang="he-IL" sz="3200" dirty="0"/>
              <a:t> החדש העתידי  </a:t>
            </a:r>
            <a:r>
              <a:rPr lang="en-US" sz="3200" dirty="0"/>
              <a:t>TOP- DOWN</a:t>
            </a:r>
            <a:r>
              <a:rPr lang="he-IL" sz="3200" dirty="0"/>
              <a:t> מאפשר הפעלת אוטובוס במשקל עצמי נמוך יותר בגובה נמוך יותר</a:t>
            </a:r>
          </a:p>
          <a:p>
            <a:endParaRPr lang="he-IL" sz="3200" dirty="0"/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344" y="115503"/>
            <a:ext cx="2097024" cy="66751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194" y="783015"/>
            <a:ext cx="1116114" cy="8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74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0314-A711-4FC3-B00A-4AA73C07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6123"/>
            <a:ext cx="8411308" cy="764565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he-IL" dirty="0">
                <a:solidFill>
                  <a:srgbClr val="00CC00"/>
                </a:solidFill>
              </a:rPr>
              <a:t>והקידמה נמשכת...</a:t>
            </a:r>
          </a:p>
        </p:txBody>
      </p:sp>
      <p:pic>
        <p:nvPicPr>
          <p:cNvPr id="11" name="图片 50">
            <a:extLst>
              <a:ext uri="{FF2B5EF4-FFF2-40B4-BE49-F238E27FC236}">
                <a16:creationId xmlns:a16="http://schemas.microsoft.com/office/drawing/2014/main" id="{7FACEACD-1739-4B34-994F-BCFB795D6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3" y="2274323"/>
            <a:ext cx="5916194" cy="40605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0C9C-ABC2-4FEC-97F0-9959D7981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488"/>
            <a:ext cx="10515600" cy="455847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he-IL" u="sng" dirty="0"/>
              <a:t>פיתוחים שיפורים ושת"פ חדשים לפנינו</a:t>
            </a:r>
          </a:p>
          <a:p>
            <a:pPr>
              <a:lnSpc>
                <a:spcPct val="200000"/>
              </a:lnSpc>
            </a:pPr>
            <a:r>
              <a:rPr lang="he-IL" sz="3000" dirty="0"/>
              <a:t>"קבלי על" דור 4 = </a:t>
            </a:r>
            <a:r>
              <a:rPr lang="en-US" sz="3000" dirty="0"/>
              <a:t>40kWh</a:t>
            </a:r>
          </a:p>
          <a:p>
            <a:pPr>
              <a:lnSpc>
                <a:spcPct val="200000"/>
              </a:lnSpc>
            </a:pPr>
            <a:r>
              <a:rPr lang="he-IL" sz="3000" dirty="0"/>
              <a:t> קבלי על" דור 5 = </a:t>
            </a:r>
            <a:r>
              <a:rPr lang="en-US" sz="3000" dirty="0"/>
              <a:t>58kWh</a:t>
            </a:r>
            <a:endParaRPr lang="he-IL" sz="3000" dirty="0"/>
          </a:p>
          <a:p>
            <a:pPr>
              <a:lnSpc>
                <a:spcPct val="200000"/>
              </a:lnSpc>
            </a:pPr>
            <a:r>
              <a:rPr lang="en-US" sz="3000" dirty="0"/>
              <a:t>Top – Down Pantograph</a:t>
            </a:r>
            <a:endParaRPr lang="he-IL" sz="3000" dirty="0"/>
          </a:p>
          <a:p>
            <a:pPr>
              <a:lnSpc>
                <a:spcPct val="200000"/>
              </a:lnSpc>
            </a:pPr>
            <a:r>
              <a:rPr lang="he-IL" sz="3000" dirty="0" err="1"/>
              <a:t>אלקטריאון</a:t>
            </a:r>
            <a:r>
              <a:rPr lang="he-IL" sz="3000" dirty="0"/>
              <a:t> – טעינת כביש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597" y="144379"/>
            <a:ext cx="2097024" cy="66751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955" y="768030"/>
            <a:ext cx="1174652" cy="88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1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1561F-0FF9-4FEE-B47E-904D633D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dirty="0">
                <a:solidFill>
                  <a:srgbClr val="00CC00"/>
                </a:solidFill>
              </a:rPr>
              <a:t>והחזון: מגוון רחב של אוטובוסים</a:t>
            </a:r>
            <a:br>
              <a:rPr lang="he-IL" dirty="0">
                <a:solidFill>
                  <a:srgbClr val="00CC00"/>
                </a:solidFill>
              </a:rPr>
            </a:br>
            <a:r>
              <a:rPr lang="he-IL" dirty="0">
                <a:solidFill>
                  <a:srgbClr val="00CC00"/>
                </a:solidFill>
              </a:rPr>
              <a:t>וכלי רכב חשמליים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F174D9-D0B0-4B23-B9DC-F7CD3BDBFC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2051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846" y="31369"/>
            <a:ext cx="2097024" cy="66751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955" y="768030"/>
            <a:ext cx="1174652" cy="88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86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pPr marL="0" indent="0">
              <a:buNone/>
            </a:pPr>
            <a:r>
              <a:rPr lang="he-IL" dirty="0"/>
              <a:t>                 </a:t>
            </a:r>
            <a:r>
              <a:rPr lang="he-IL" sz="9600" b="1" dirty="0">
                <a:solidFill>
                  <a:srgbClr val="00CC00"/>
                </a:solidFill>
              </a:rPr>
              <a:t>תודה רבה !!!</a:t>
            </a: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935BB3D2-DE9F-4A06-96DA-BBB5F55FE6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225" y="169020"/>
            <a:ext cx="3038167" cy="96709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585" y="1070235"/>
            <a:ext cx="1174652" cy="88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525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9417</TotalTime>
  <Words>604</Words>
  <Application>Microsoft Office PowerPoint</Application>
  <PresentationFormat>מסך רחב</PresentationFormat>
  <Paragraphs>86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                אוטובוסים חשמליים  בטכנולוגית קבלי על   </vt:lpstr>
      <vt:lpstr>                  מי אנחנו - פנדן </vt:lpstr>
      <vt:lpstr>        מי אנחנו -  הייגר</vt:lpstr>
      <vt:lpstr> מפרט טכני-אוטובוס עם קבלי על</vt:lpstr>
      <vt:lpstr>דן הופכת את תל אביב לירוקה</vt:lpstr>
      <vt:lpstr>           יתרונות קבלי על- Ultra-capacitor</vt:lpstr>
      <vt:lpstr>             יתרונות קבלי על- Ultra-capacitor</vt:lpstr>
      <vt:lpstr>     יתרונות שימוש  בקבלי על  Ultra-capacitor</vt:lpstr>
      <vt:lpstr> יתרונות טעינה עילית(פנטוגרף)</vt:lpstr>
      <vt:lpstr>        והקידמה נמשכת...</vt:lpstr>
      <vt:lpstr>והחזון: מגוון רחב של אוטובוסים וכלי רכב חשמליים 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בשורת האוטובוסים החשמליים</dc:title>
  <dc:creator>Barak Sas</dc:creator>
  <cp:lastModifiedBy>orly partuk</cp:lastModifiedBy>
  <cp:revision>76</cp:revision>
  <dcterms:created xsi:type="dcterms:W3CDTF">2019-04-01T21:20:20Z</dcterms:created>
  <dcterms:modified xsi:type="dcterms:W3CDTF">2019-04-18T07:52:30Z</dcterms:modified>
</cp:coreProperties>
</file>